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 Мини сайт со статьями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Денисенко Екатерина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4836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 чём смысл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278098" y="1785054"/>
            <a:ext cx="4434162" cy="340156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ru-RU" sz="1800" dirty="0" smtClean="0"/>
              <a:t>	Сайт создан, чтобы любой желающий, зарегистрировавшись, мог поделиться с другими какой-либо информацией или посмотреть записи других. 	Незарегистрированные пользователи могут только просматривать названия и первые слова в статье</a:t>
            </a:r>
            <a:endParaRPr lang="ru-RU" sz="1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679192"/>
            <a:ext cx="4596088" cy="305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728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реализация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234679" y="2233741"/>
            <a:ext cx="4039323" cy="25668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 smtClean="0"/>
              <a:t>	При создании я в основном ориентировалась на классную работу, использовала базу данных с таблицей для статей и классы с формами регистрации и авторизации</a:t>
            </a:r>
            <a:endParaRPr lang="ru-RU" sz="2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518" y="2096871"/>
            <a:ext cx="3604236" cy="270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343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234679" y="2233741"/>
            <a:ext cx="4339089" cy="25668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 smtClean="0"/>
              <a:t>	Конечно, работа маленькая, но основная идея выполнена. В дальнейшем можно добавить больше инструментов для написания статьи и информации о ней, а также чтобы статьи отображались на страницах профилей пользователей</a:t>
            </a:r>
            <a:endParaRPr lang="ru-RU" sz="200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2"/>
          <a:srcRect l="5831" t="6530" r="6512" b="13470"/>
          <a:stretch/>
        </p:blipFill>
        <p:spPr>
          <a:xfrm>
            <a:off x="1618488" y="2029967"/>
            <a:ext cx="3035808" cy="277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342805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</TotalTime>
  <Words>104</Words>
  <Application>Microsoft Office PowerPoint</Application>
  <PresentationFormat>Широкоэкранный</PresentationFormat>
  <Paragraphs>8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Аспект</vt:lpstr>
      <vt:lpstr> Мини сайт со статьями</vt:lpstr>
      <vt:lpstr>В чём смысл</vt:lpstr>
      <vt:lpstr>реализация</vt:lpstr>
      <vt:lpstr>заключение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Мини сайт со статьями</dc:title>
  <dc:creator>Катюха Денисенко</dc:creator>
  <cp:lastModifiedBy>Катюха Денисенко</cp:lastModifiedBy>
  <cp:revision>3</cp:revision>
  <dcterms:created xsi:type="dcterms:W3CDTF">2021-04-25T19:24:10Z</dcterms:created>
  <dcterms:modified xsi:type="dcterms:W3CDTF">2021-04-25T19:49:18Z</dcterms:modified>
</cp:coreProperties>
</file>

<file path=docProps/thumbnail.jpeg>
</file>